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3"/>
  </p:sldIdLst>
  <p:sldSz cx="7379970" cy="10295890"/>
  <p:notesSz cx="6887845" cy="100203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277" y="-86"/>
      </p:cViewPr>
      <p:guideLst>
        <p:guide orient="horz" pos="3243"/>
        <p:guide pos="23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53518" y="3199593"/>
            <a:ext cx="6273203" cy="22077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7035" y="5836508"/>
            <a:ext cx="5166167" cy="26321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7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7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6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5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14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83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52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796561" y="412469"/>
            <a:ext cx="1798933" cy="878814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9764" y="412469"/>
            <a:ext cx="5273795" cy="878814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2988" y="6618527"/>
            <a:ext cx="6273203" cy="2045638"/>
          </a:xfrm>
        </p:spPr>
        <p:txBody>
          <a:bodyPr anchor="t"/>
          <a:lstStyle>
            <a:lvl1pPr algn="l">
              <a:defRPr sz="323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82988" y="4365464"/>
            <a:ext cx="6273203" cy="2253062"/>
          </a:xfrm>
        </p:spPr>
        <p:txBody>
          <a:bodyPr anchor="b"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69570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2pPr>
            <a:lvl3pPr marL="737870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3pPr>
            <a:lvl4pPr marL="1107440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4pPr>
            <a:lvl5pPr marL="1476375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5pPr>
            <a:lvl6pPr marL="1845310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6pPr>
            <a:lvl7pPr marL="2214245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7pPr>
            <a:lvl8pPr marL="2583815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8pPr>
            <a:lvl9pPr marL="2952750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99764" y="2403271"/>
            <a:ext cx="3536364" cy="6797339"/>
          </a:xfrm>
        </p:spPr>
        <p:txBody>
          <a:bodyPr/>
          <a:lstStyle>
            <a:lvl1pPr>
              <a:defRPr sz="2265"/>
            </a:lvl1pPr>
            <a:lvl2pPr>
              <a:defRPr sz="1940"/>
            </a:lvl2pPr>
            <a:lvl3pPr>
              <a:defRPr sz="1620"/>
            </a:lvl3pPr>
            <a:lvl4pPr>
              <a:defRPr sz="1450"/>
            </a:lvl4pPr>
            <a:lvl5pPr>
              <a:defRPr sz="1450"/>
            </a:lvl5pPr>
            <a:lvl6pPr>
              <a:defRPr sz="1450"/>
            </a:lvl6pPr>
            <a:lvl7pPr>
              <a:defRPr sz="1450"/>
            </a:lvl7pPr>
            <a:lvl8pPr>
              <a:defRPr sz="1450"/>
            </a:lvl8pPr>
            <a:lvl9pPr>
              <a:defRPr sz="14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059132" y="2403271"/>
            <a:ext cx="3536364" cy="6797339"/>
          </a:xfrm>
        </p:spPr>
        <p:txBody>
          <a:bodyPr/>
          <a:lstStyle>
            <a:lvl1pPr>
              <a:defRPr sz="2265"/>
            </a:lvl1pPr>
            <a:lvl2pPr>
              <a:defRPr sz="1940"/>
            </a:lvl2pPr>
            <a:lvl3pPr>
              <a:defRPr sz="1620"/>
            </a:lvl3pPr>
            <a:lvl4pPr>
              <a:defRPr sz="1450"/>
            </a:lvl4pPr>
            <a:lvl5pPr>
              <a:defRPr sz="1450"/>
            </a:lvl5pPr>
            <a:lvl6pPr>
              <a:defRPr sz="1450"/>
            </a:lvl6pPr>
            <a:lvl7pPr>
              <a:defRPr sz="1450"/>
            </a:lvl7pPr>
            <a:lvl8pPr>
              <a:defRPr sz="1450"/>
            </a:lvl8pPr>
            <a:lvl9pPr>
              <a:defRPr sz="14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9011" y="412467"/>
            <a:ext cx="6642214" cy="1716619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9011" y="2305516"/>
            <a:ext cx="3260886" cy="960831"/>
          </a:xfrm>
        </p:spPr>
        <p:txBody>
          <a:bodyPr anchor="b"/>
          <a:lstStyle>
            <a:lvl1pPr marL="0" indent="0">
              <a:buNone/>
              <a:defRPr sz="1940" b="1"/>
            </a:lvl1pPr>
            <a:lvl2pPr marL="369570" indent="0">
              <a:buNone/>
              <a:defRPr sz="1620" b="1"/>
            </a:lvl2pPr>
            <a:lvl3pPr marL="737870" indent="0">
              <a:buNone/>
              <a:defRPr sz="1450" b="1"/>
            </a:lvl3pPr>
            <a:lvl4pPr marL="1107440" indent="0">
              <a:buNone/>
              <a:defRPr sz="1290" b="1"/>
            </a:lvl4pPr>
            <a:lvl5pPr marL="1476375" indent="0">
              <a:buNone/>
              <a:defRPr sz="1290" b="1"/>
            </a:lvl5pPr>
            <a:lvl6pPr marL="1845310" indent="0">
              <a:buNone/>
              <a:defRPr sz="1290" b="1"/>
            </a:lvl6pPr>
            <a:lvl7pPr marL="2214245" indent="0">
              <a:buNone/>
              <a:defRPr sz="1290" b="1"/>
            </a:lvl7pPr>
            <a:lvl8pPr marL="2583815" indent="0">
              <a:buNone/>
              <a:defRPr sz="1290" b="1"/>
            </a:lvl8pPr>
            <a:lvl9pPr marL="2952750" indent="0">
              <a:buNone/>
              <a:defRPr sz="129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69011" y="3266349"/>
            <a:ext cx="3260886" cy="5934261"/>
          </a:xfrm>
        </p:spPr>
        <p:txBody>
          <a:bodyPr/>
          <a:lstStyle>
            <a:lvl1pPr>
              <a:defRPr sz="1940"/>
            </a:lvl1pPr>
            <a:lvl2pPr>
              <a:defRPr sz="1620"/>
            </a:lvl2pPr>
            <a:lvl3pPr>
              <a:defRPr sz="1450"/>
            </a:lvl3pPr>
            <a:lvl4pPr>
              <a:defRPr sz="1290"/>
            </a:lvl4pPr>
            <a:lvl5pPr>
              <a:defRPr sz="1290"/>
            </a:lvl5pPr>
            <a:lvl6pPr>
              <a:defRPr sz="1290"/>
            </a:lvl6pPr>
            <a:lvl7pPr>
              <a:defRPr sz="1290"/>
            </a:lvl7pPr>
            <a:lvl8pPr>
              <a:defRPr sz="1290"/>
            </a:lvl8pPr>
            <a:lvl9pPr>
              <a:defRPr sz="12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749059" y="2305516"/>
            <a:ext cx="3262168" cy="960831"/>
          </a:xfrm>
        </p:spPr>
        <p:txBody>
          <a:bodyPr anchor="b"/>
          <a:lstStyle>
            <a:lvl1pPr marL="0" indent="0">
              <a:buNone/>
              <a:defRPr sz="1940" b="1"/>
            </a:lvl1pPr>
            <a:lvl2pPr marL="369570" indent="0">
              <a:buNone/>
              <a:defRPr sz="1620" b="1"/>
            </a:lvl2pPr>
            <a:lvl3pPr marL="737870" indent="0">
              <a:buNone/>
              <a:defRPr sz="1450" b="1"/>
            </a:lvl3pPr>
            <a:lvl4pPr marL="1107440" indent="0">
              <a:buNone/>
              <a:defRPr sz="1290" b="1"/>
            </a:lvl4pPr>
            <a:lvl5pPr marL="1476375" indent="0">
              <a:buNone/>
              <a:defRPr sz="1290" b="1"/>
            </a:lvl5pPr>
            <a:lvl6pPr marL="1845310" indent="0">
              <a:buNone/>
              <a:defRPr sz="1290" b="1"/>
            </a:lvl6pPr>
            <a:lvl7pPr marL="2214245" indent="0">
              <a:buNone/>
              <a:defRPr sz="1290" b="1"/>
            </a:lvl7pPr>
            <a:lvl8pPr marL="2583815" indent="0">
              <a:buNone/>
              <a:defRPr sz="1290" b="1"/>
            </a:lvl8pPr>
            <a:lvl9pPr marL="2952750" indent="0">
              <a:buNone/>
              <a:defRPr sz="129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749059" y="3266349"/>
            <a:ext cx="3262168" cy="5934261"/>
          </a:xfrm>
        </p:spPr>
        <p:txBody>
          <a:bodyPr/>
          <a:lstStyle>
            <a:lvl1pPr>
              <a:defRPr sz="1940"/>
            </a:lvl1pPr>
            <a:lvl2pPr>
              <a:defRPr sz="1620"/>
            </a:lvl2pPr>
            <a:lvl3pPr>
              <a:defRPr sz="1450"/>
            </a:lvl3pPr>
            <a:lvl4pPr>
              <a:defRPr sz="1290"/>
            </a:lvl4pPr>
            <a:lvl5pPr>
              <a:defRPr sz="1290"/>
            </a:lvl5pPr>
            <a:lvl6pPr>
              <a:defRPr sz="1290"/>
            </a:lvl6pPr>
            <a:lvl7pPr>
              <a:defRPr sz="1290"/>
            </a:lvl7pPr>
            <a:lvl8pPr>
              <a:defRPr sz="1290"/>
            </a:lvl8pPr>
            <a:lvl9pPr>
              <a:defRPr sz="12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9011" y="410081"/>
            <a:ext cx="2428047" cy="1745232"/>
          </a:xfrm>
        </p:spPr>
        <p:txBody>
          <a:bodyPr anchor="b"/>
          <a:lstStyle>
            <a:lvl1pPr algn="l">
              <a:defRPr sz="162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85470" y="410083"/>
            <a:ext cx="4125758" cy="8790527"/>
          </a:xfrm>
        </p:spPr>
        <p:txBody>
          <a:bodyPr/>
          <a:lstStyle>
            <a:lvl1pPr>
              <a:defRPr sz="2585"/>
            </a:lvl1pPr>
            <a:lvl2pPr>
              <a:defRPr sz="2265"/>
            </a:lvl2pPr>
            <a:lvl3pPr>
              <a:defRPr sz="194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69011" y="2155315"/>
            <a:ext cx="2428047" cy="7045295"/>
          </a:xfrm>
        </p:spPr>
        <p:txBody>
          <a:bodyPr/>
          <a:lstStyle>
            <a:lvl1pPr marL="0" indent="0">
              <a:buNone/>
              <a:defRPr sz="1130"/>
            </a:lvl1pPr>
            <a:lvl2pPr marL="369570" indent="0">
              <a:buNone/>
              <a:defRPr sz="970"/>
            </a:lvl2pPr>
            <a:lvl3pPr marL="737870" indent="0">
              <a:buNone/>
              <a:defRPr sz="805"/>
            </a:lvl3pPr>
            <a:lvl4pPr marL="1107440" indent="0">
              <a:buNone/>
              <a:defRPr sz="725"/>
            </a:lvl4pPr>
            <a:lvl5pPr marL="1476375" indent="0">
              <a:buNone/>
              <a:defRPr sz="725"/>
            </a:lvl5pPr>
            <a:lvl6pPr marL="1845310" indent="0">
              <a:buNone/>
              <a:defRPr sz="725"/>
            </a:lvl6pPr>
            <a:lvl7pPr marL="2214245" indent="0">
              <a:buNone/>
              <a:defRPr sz="725"/>
            </a:lvl7pPr>
            <a:lvl8pPr marL="2583815" indent="0">
              <a:buNone/>
              <a:defRPr sz="725"/>
            </a:lvl8pPr>
            <a:lvl9pPr marL="2952750" indent="0">
              <a:buNone/>
              <a:defRPr sz="7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6578" y="7209806"/>
            <a:ext cx="4428143" cy="851157"/>
          </a:xfrm>
        </p:spPr>
        <p:txBody>
          <a:bodyPr anchor="b"/>
          <a:lstStyle>
            <a:lvl1pPr algn="l">
              <a:defRPr sz="162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46578" y="920300"/>
            <a:ext cx="4428143" cy="6179831"/>
          </a:xfrm>
        </p:spPr>
        <p:txBody>
          <a:bodyPr/>
          <a:lstStyle>
            <a:lvl1pPr marL="0" indent="0">
              <a:buNone/>
              <a:defRPr sz="2585"/>
            </a:lvl1pPr>
            <a:lvl2pPr marL="369570" indent="0">
              <a:buNone/>
              <a:defRPr sz="2265"/>
            </a:lvl2pPr>
            <a:lvl3pPr marL="737870" indent="0">
              <a:buNone/>
              <a:defRPr sz="1940"/>
            </a:lvl3pPr>
            <a:lvl4pPr marL="1107440" indent="0">
              <a:buNone/>
              <a:defRPr sz="1620"/>
            </a:lvl4pPr>
            <a:lvl5pPr marL="1476375" indent="0">
              <a:buNone/>
              <a:defRPr sz="1620"/>
            </a:lvl5pPr>
            <a:lvl6pPr marL="1845310" indent="0">
              <a:buNone/>
              <a:defRPr sz="1620"/>
            </a:lvl6pPr>
            <a:lvl7pPr marL="2214245" indent="0">
              <a:buNone/>
              <a:defRPr sz="1620"/>
            </a:lvl7pPr>
            <a:lvl8pPr marL="2583815" indent="0">
              <a:buNone/>
              <a:defRPr sz="1620"/>
            </a:lvl8pPr>
            <a:lvl9pPr marL="2952750" indent="0">
              <a:buNone/>
              <a:defRPr sz="162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46578" y="8060961"/>
            <a:ext cx="4428143" cy="1208787"/>
          </a:xfrm>
        </p:spPr>
        <p:txBody>
          <a:bodyPr/>
          <a:lstStyle>
            <a:lvl1pPr marL="0" indent="0">
              <a:buNone/>
              <a:defRPr sz="1130"/>
            </a:lvl1pPr>
            <a:lvl2pPr marL="369570" indent="0">
              <a:buNone/>
              <a:defRPr sz="970"/>
            </a:lvl2pPr>
            <a:lvl3pPr marL="737870" indent="0">
              <a:buNone/>
              <a:defRPr sz="805"/>
            </a:lvl3pPr>
            <a:lvl4pPr marL="1107440" indent="0">
              <a:buNone/>
              <a:defRPr sz="725"/>
            </a:lvl4pPr>
            <a:lvl5pPr marL="1476375" indent="0">
              <a:buNone/>
              <a:defRPr sz="725"/>
            </a:lvl5pPr>
            <a:lvl6pPr marL="1845310" indent="0">
              <a:buNone/>
              <a:defRPr sz="725"/>
            </a:lvl6pPr>
            <a:lvl7pPr marL="2214245" indent="0">
              <a:buNone/>
              <a:defRPr sz="725"/>
            </a:lvl7pPr>
            <a:lvl8pPr marL="2583815" indent="0">
              <a:buNone/>
              <a:defRPr sz="725"/>
            </a:lvl8pPr>
            <a:lvl9pPr marL="2952750" indent="0">
              <a:buNone/>
              <a:defRPr sz="7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69011" y="412467"/>
            <a:ext cx="6642214" cy="1716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9011" y="2403271"/>
            <a:ext cx="6642214" cy="6797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69011" y="9546317"/>
            <a:ext cx="1722056" cy="548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521582" y="9546317"/>
            <a:ext cx="2337075" cy="548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289171" y="9546317"/>
            <a:ext cx="1722056" cy="548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7870" rtl="0" eaLnBrk="1" latinLnBrk="0" hangingPunct="1">
        <a:spcBef>
          <a:spcPct val="0"/>
        </a:spcBef>
        <a:buNone/>
        <a:defRPr sz="3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225" indent="-276225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00075" indent="-230505" algn="l" defTabSz="737870" rtl="0" eaLnBrk="1" latinLnBrk="0" hangingPunct="1">
        <a:spcBef>
          <a:spcPct val="16000"/>
        </a:spcBef>
        <a:buFont typeface="Arial" panose="020B0604020202020204" pitchFamily="34" charset="0"/>
        <a:buChar char="–"/>
        <a:defRPr sz="2265" kern="1200">
          <a:solidFill>
            <a:schemeClr val="tx1"/>
          </a:solidFill>
          <a:latin typeface="+mn-lt"/>
          <a:ea typeface="+mn-ea"/>
          <a:cs typeface="+mn-cs"/>
        </a:defRPr>
      </a:lvl2pPr>
      <a:lvl3pPr marL="92265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940" kern="1200">
          <a:solidFill>
            <a:schemeClr val="tx1"/>
          </a:solidFill>
          <a:latin typeface="+mn-lt"/>
          <a:ea typeface="+mn-ea"/>
          <a:cs typeface="+mn-cs"/>
        </a:defRPr>
      </a:lvl3pPr>
      <a:lvl4pPr marL="1291590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–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6052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»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3009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39839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76796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13626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1pPr>
      <a:lvl2pPr marL="36957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2pPr>
      <a:lvl3pPr marL="73787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110744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476375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5pPr>
      <a:lvl6pPr marL="184531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6pPr>
      <a:lvl7pPr marL="2214245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7pPr>
      <a:lvl8pPr marL="2583815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8pPr>
      <a:lvl9pPr marL="295275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 descr="A5卡套内芯02，128双胶纸，成品尺寸20.5X14.3厘米，单面四色印，数量2000张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" y="-4445"/>
            <a:ext cx="7382510" cy="515112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1309972" y="6244389"/>
            <a:ext cx="293239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东北大米</a:t>
            </a:r>
            <a:endParaRPr lang="zh-CN" altLang="zh-CN" sz="4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742461" y="7047650"/>
            <a:ext cx="4442514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2000">
                <a:solidFill>
                  <a:schemeClr val="tx1"/>
                </a:solidFill>
                <a:latin typeface="Impact" panose="020B0806030902050204" charset="0"/>
                <a:cs typeface="Impact" panose="020B0806030902050204" charset="0"/>
              </a:rPr>
              <a:t>6</a:t>
            </a:r>
            <a:r>
              <a:rPr lang="en-US" altLang="zh-CN" sz="8000">
                <a:solidFill>
                  <a:schemeClr val="tx1"/>
                </a:solidFill>
                <a:latin typeface="Impact" panose="020B0806030902050204" charset="0"/>
                <a:cs typeface="Impact" panose="020B0806030902050204" charset="0"/>
              </a:rPr>
              <a:t>.98</a:t>
            </a:r>
            <a:endParaRPr lang="en-US" altLang="zh-CN" sz="8000">
              <a:solidFill>
                <a:schemeClr val="tx1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85190" y="9184640"/>
            <a:ext cx="80581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450">
                <a:solidFill>
                  <a:schemeClr val="tx1"/>
                </a:solidFill>
                <a:latin typeface="+mn-ea"/>
              </a:rPr>
              <a:t>南阳</a:t>
            </a:r>
            <a:endParaRPr 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153285" y="9184640"/>
            <a:ext cx="83629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450">
                <a:solidFill>
                  <a:schemeClr val="tx1"/>
                </a:solidFill>
                <a:latin typeface="+mn-ea"/>
              </a:rPr>
              <a:t>公斤</a:t>
            </a:r>
            <a:endParaRPr 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349625" y="9184005"/>
            <a:ext cx="622300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450">
                <a:solidFill>
                  <a:schemeClr val="tx1"/>
                </a:solidFill>
                <a:latin typeface="+mn-ea"/>
              </a:rPr>
              <a:t>优质</a:t>
            </a:r>
            <a:endParaRPr 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599305" y="9184640"/>
            <a:ext cx="83629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450">
                <a:solidFill>
                  <a:schemeClr val="tx1"/>
                </a:solidFill>
                <a:latin typeface="+mn-ea"/>
              </a:rPr>
              <a:t>刘海燕</a:t>
            </a:r>
            <a:endParaRPr 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69950" y="9481820"/>
            <a:ext cx="1079500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50">
                <a:solidFill>
                  <a:schemeClr val="tx1"/>
                </a:solidFill>
                <a:latin typeface="+mn-ea"/>
              </a:rPr>
              <a:t>3008</a:t>
            </a:r>
            <a:endParaRPr lang="en-US" alt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2301240" y="9481820"/>
            <a:ext cx="149161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50">
                <a:solidFill>
                  <a:schemeClr val="tx1"/>
                </a:solidFill>
                <a:latin typeface="+mn-ea"/>
              </a:rPr>
              <a:t>600000012545</a:t>
            </a:r>
            <a:endParaRPr lang="en-US" alt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7825" y="5346065"/>
            <a:ext cx="45396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40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宜佳购物广场</a:t>
            </a:r>
            <a:endParaRPr lang="zh-CN" altLang="zh-CN" sz="40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508760" y="1187450"/>
            <a:ext cx="50431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散夏威夷果</a:t>
            </a:r>
            <a:endParaRPr lang="zh-CN" altLang="en-US" sz="4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45636" y="1909865"/>
            <a:ext cx="4442514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000">
                <a:solidFill>
                  <a:schemeClr val="tx1"/>
                </a:solidFill>
                <a:latin typeface="Impact" panose="020B0806030902050204" charset="0"/>
                <a:cs typeface="Impact" panose="020B0806030902050204" charset="0"/>
              </a:rPr>
              <a:t>19.9</a:t>
            </a:r>
            <a:endParaRPr lang="en-US" altLang="zh-CN" sz="8000">
              <a:solidFill>
                <a:schemeClr val="tx1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3435" y="3738880"/>
            <a:ext cx="80581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450">
                <a:solidFill>
                  <a:schemeClr val="tx1"/>
                </a:solidFill>
                <a:latin typeface="+mn-ea"/>
              </a:rPr>
              <a:t>南阳</a:t>
            </a:r>
            <a:endParaRPr 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277870" y="3738245"/>
            <a:ext cx="622300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450">
                <a:solidFill>
                  <a:schemeClr val="tx1"/>
                </a:solidFill>
                <a:latin typeface="+mn-ea"/>
              </a:rPr>
              <a:t>优质</a:t>
            </a:r>
            <a:endParaRPr 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8195" y="4036060"/>
            <a:ext cx="1079500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50">
                <a:solidFill>
                  <a:schemeClr val="tx1"/>
                </a:solidFill>
                <a:latin typeface="+mn-ea"/>
              </a:rPr>
              <a:t>3008</a:t>
            </a:r>
            <a:endParaRPr lang="en-US" altLang="zh-CN" sz="145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49580" y="394970"/>
            <a:ext cx="45396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恒惠興购物广场</a:t>
            </a:r>
            <a:endParaRPr lang="en-US" altLang="zh-CN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229485" y="4036060"/>
            <a:ext cx="149161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zh-CN" sz="145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" name="图片 1" descr="A5卡套内芯02，128双胶纸，成品尺寸20.5X14.3厘米，单面四色印，数量2000张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0480" y="5147945"/>
            <a:ext cx="7382510" cy="51511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10005" y="6371590"/>
            <a:ext cx="49549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散巴旦木</a:t>
            </a:r>
            <a:endParaRPr lang="zh-CN" altLang="en-US" sz="4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91026" y="7235610"/>
            <a:ext cx="4442514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000">
                <a:solidFill>
                  <a:schemeClr val="tx1"/>
                </a:solidFill>
                <a:latin typeface="Impact" panose="020B0806030902050204" charset="0"/>
                <a:cs typeface="Impact" panose="020B0806030902050204" charset="0"/>
              </a:rPr>
              <a:t>18.8</a:t>
            </a:r>
            <a:endParaRPr lang="en-US" altLang="zh-CN" sz="8000">
              <a:solidFill>
                <a:schemeClr val="tx1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1625" y="5507990"/>
            <a:ext cx="45396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恒惠興购物广场</a:t>
            </a:r>
            <a:endParaRPr lang="zh-CN" altLang="zh-CN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WPS 演示</Application>
  <PresentationFormat>A4 纸张(210x297 毫米)</PresentationFormat>
  <Paragraphs>36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黑体</vt:lpstr>
      <vt:lpstr>Impact</vt:lpstr>
      <vt:lpstr>微软雅黑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Administrator</cp:lastModifiedBy>
  <cp:revision>90</cp:revision>
  <cp:lastPrinted>2019-06-26T11:01:00Z</cp:lastPrinted>
  <dcterms:created xsi:type="dcterms:W3CDTF">2019-06-26T07:07:00Z</dcterms:created>
  <dcterms:modified xsi:type="dcterms:W3CDTF">2025-01-08T04:46:55Z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</Properties>
</file>